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71" r:id="rId2"/>
    <p:sldId id="279" r:id="rId3"/>
    <p:sldId id="308" r:id="rId4"/>
    <p:sldId id="310" r:id="rId5"/>
    <p:sldId id="313" r:id="rId6"/>
    <p:sldId id="314" r:id="rId7"/>
    <p:sldId id="309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74" userDrawn="1">
          <p15:clr>
            <a:srgbClr val="A4A3A4"/>
          </p15:clr>
        </p15:guide>
        <p15:guide id="4" pos="710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B8E08C"/>
    <a:srgbClr val="008AF2"/>
    <a:srgbClr val="DDAF71"/>
    <a:srgbClr val="EFEEF3"/>
    <a:srgbClr val="5B9BD5"/>
    <a:srgbClr val="456377"/>
    <a:srgbClr val="A9DA74"/>
    <a:srgbClr val="063352"/>
    <a:srgbClr val="FFD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7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62"/>
      </p:cViewPr>
      <p:guideLst>
        <p:guide orient="horz" pos="2160"/>
        <p:guide pos="3840"/>
        <p:guide pos="574"/>
        <p:guide pos="710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E0FAB3-F140-4DA1-88DD-D602E8200CC0}" type="datetimeFigureOut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CAB2F7-53E4-41FF-9A05-601432D075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574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AB2F7-53E4-41FF-9A05-601432D0750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109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F4B59-1023-4E71-A360-B8061DD5AD82}" type="datetime1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3B38B-4440-4B40-AE42-01083C2785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412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슬라이드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4DF4B59-1023-4E71-A360-B8061DD5AD82}" type="datetime1">
              <a:rPr lang="ko-KR" altLang="en-US" smtClean="0"/>
              <a:pPr/>
              <a:t>2019-06-09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093B38B-4440-4B40-AE42-01083C27858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433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4AC6E2-59F7-4BA8-8344-392B695697ED}" type="datetime1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93B38B-4440-4B40-AE42-01083C2785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600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0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210050" y="2550043"/>
            <a:ext cx="3771900" cy="1496177"/>
            <a:chOff x="4210050" y="2550043"/>
            <a:chExt cx="3771900" cy="1496177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4210050" y="2811780"/>
              <a:ext cx="3771900" cy="1234440"/>
            </a:xfrm>
            <a:prstGeom prst="roundRect">
              <a:avLst>
                <a:gd name="adj" fmla="val 6173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4516755" y="2550043"/>
              <a:ext cx="3158490" cy="171360"/>
              <a:chOff x="4408170" y="2560320"/>
              <a:chExt cx="3158490" cy="171360"/>
            </a:xfrm>
          </p:grpSpPr>
          <p:sp>
            <p:nvSpPr>
              <p:cNvPr id="4" name="한쪽 모서리는 잘리고 다른 쪽 모서리는 둥근 사각형 3"/>
              <p:cNvSpPr/>
              <p:nvPr/>
            </p:nvSpPr>
            <p:spPr>
              <a:xfrm>
                <a:off x="4408170" y="2560320"/>
                <a:ext cx="689610" cy="171360"/>
              </a:xfrm>
              <a:prstGeom prst="snip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한쪽 모서리는 잘리고 다른 쪽 모서리는 둥근 사각형 60"/>
              <p:cNvSpPr/>
              <p:nvPr/>
            </p:nvSpPr>
            <p:spPr>
              <a:xfrm>
                <a:off x="5231130" y="2560320"/>
                <a:ext cx="689610" cy="171360"/>
              </a:xfrm>
              <a:prstGeom prst="snip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한쪽 모서리는 잘리고 다른 쪽 모서리는 둥근 사각형 61"/>
              <p:cNvSpPr/>
              <p:nvPr/>
            </p:nvSpPr>
            <p:spPr>
              <a:xfrm>
                <a:off x="6054090" y="2560320"/>
                <a:ext cx="689610" cy="171360"/>
              </a:xfrm>
              <a:prstGeom prst="snip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한쪽 모서리는 잘리고 다른 쪽 모서리는 둥근 사각형 62"/>
              <p:cNvSpPr/>
              <p:nvPr/>
            </p:nvSpPr>
            <p:spPr>
              <a:xfrm>
                <a:off x="6877050" y="2560320"/>
                <a:ext cx="689610" cy="171360"/>
              </a:xfrm>
              <a:prstGeom prst="snip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42" name="TextBox 141"/>
          <p:cNvSpPr txBox="1"/>
          <p:nvPr/>
        </p:nvSpPr>
        <p:spPr>
          <a:xfrm>
            <a:off x="7675245" y="5667685"/>
            <a:ext cx="4361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2014102700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글로벌커뮤니케이션학부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컴퓨터공학과</a:t>
            </a:r>
            <a:endParaRPr lang="en-US" altLang="ko-KR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박현우</a:t>
            </a:r>
            <a:endParaRPr lang="en-US" altLang="ko-KR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38" name="TextBox 237"/>
          <p:cNvSpPr txBox="1"/>
          <p:nvPr/>
        </p:nvSpPr>
        <p:spPr>
          <a:xfrm>
            <a:off x="4292915" y="2920881"/>
            <a:ext cx="236475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자료구조</a:t>
            </a:r>
            <a:endParaRPr lang="en-US" altLang="ko-KR" sz="3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차프로젝트</a:t>
            </a:r>
          </a:p>
        </p:txBody>
      </p:sp>
    </p:spTree>
    <p:extLst>
      <p:ext uri="{BB962C8B-B14F-4D97-AF65-F5344CB8AC3E}">
        <p14:creationId xmlns:p14="http://schemas.microsoft.com/office/powerpoint/2010/main" val="426830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29" b="37315"/>
          <a:stretch/>
        </p:blipFill>
        <p:spPr>
          <a:xfrm>
            <a:off x="-30524" y="0"/>
            <a:ext cx="12222524" cy="6858000"/>
          </a:xfrm>
          <a:prstGeom prst="rect">
            <a:avLst/>
          </a:prstGeom>
        </p:spPr>
      </p:pic>
      <p:sp>
        <p:nvSpPr>
          <p:cNvPr id="1133" name="직사각형 11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1" name="직사각형 1430"/>
          <p:cNvSpPr/>
          <p:nvPr/>
        </p:nvSpPr>
        <p:spPr>
          <a:xfrm>
            <a:off x="3838922" y="1742528"/>
            <a:ext cx="4929976" cy="2936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AutoNum type="arabicPlain"/>
            </a:pP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ADT(Class Diagram)</a:t>
            </a:r>
            <a:endParaRPr lang="ko-KR" altLang="en-US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lnSpc>
                <a:spcPct val="200000"/>
              </a:lnSpc>
              <a:buFontTx/>
              <a:buAutoNum type="arabicPlain"/>
            </a:pP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기능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lnSpc>
                <a:spcPct val="200000"/>
              </a:lnSpc>
              <a:buFontTx/>
              <a:buAutoNum type="arabicPlain"/>
            </a:pPr>
            <a:r>
              <a:rPr lang="ko-KR" altLang="en-US" sz="24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미구현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기능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lnSpc>
                <a:spcPct val="200000"/>
              </a:lnSpc>
              <a:buAutoNum type="arabicPlain"/>
            </a:pP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 영상</a:t>
            </a:r>
          </a:p>
        </p:txBody>
      </p:sp>
      <p:sp>
        <p:nvSpPr>
          <p:cNvPr id="476" name="직사각형 475"/>
          <p:cNvSpPr/>
          <p:nvPr/>
        </p:nvSpPr>
        <p:spPr>
          <a:xfrm>
            <a:off x="0" y="414070"/>
            <a:ext cx="12192000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28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  <a:endParaRPr lang="ko-KR" altLang="en-US" sz="28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477" name="직선 연결선 476"/>
          <p:cNvCxnSpPr/>
          <p:nvPr/>
        </p:nvCxnSpPr>
        <p:spPr>
          <a:xfrm>
            <a:off x="3644900" y="685800"/>
            <a:ext cx="10685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직선 연결선 477"/>
          <p:cNvCxnSpPr/>
          <p:nvPr/>
        </p:nvCxnSpPr>
        <p:spPr>
          <a:xfrm>
            <a:off x="7495381" y="685800"/>
            <a:ext cx="10685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84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직사각형 1381"/>
          <p:cNvSpPr/>
          <p:nvPr/>
        </p:nvSpPr>
        <p:spPr>
          <a:xfrm>
            <a:off x="0" y="414070"/>
            <a:ext cx="12192000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 Class Diagram</a:t>
            </a:r>
            <a:endParaRPr lang="ko-KR" altLang="en-US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383" name="직선 연결선 1382"/>
          <p:cNvCxnSpPr/>
          <p:nvPr/>
        </p:nvCxnSpPr>
        <p:spPr>
          <a:xfrm>
            <a:off x="2349500" y="685800"/>
            <a:ext cx="10685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4" name="직선 연결선 1383"/>
          <p:cNvCxnSpPr/>
          <p:nvPr/>
        </p:nvCxnSpPr>
        <p:spPr>
          <a:xfrm>
            <a:off x="8790781" y="685800"/>
            <a:ext cx="10685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EA6BF2-75AD-4F03-AE58-9EAE1815E8CF}"/>
              </a:ext>
            </a:extLst>
          </p:cNvPr>
          <p:cNvSpPr/>
          <p:nvPr/>
        </p:nvSpPr>
        <p:spPr>
          <a:xfrm>
            <a:off x="5133753" y="1000649"/>
            <a:ext cx="1924493" cy="604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Main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06908C-0AFF-4AA3-B5DC-B5909D74B638}"/>
              </a:ext>
            </a:extLst>
          </p:cNvPr>
          <p:cNvSpPr/>
          <p:nvPr/>
        </p:nvSpPr>
        <p:spPr>
          <a:xfrm>
            <a:off x="5133753" y="1966768"/>
            <a:ext cx="1924493" cy="14622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Application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-Run()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-</a:t>
            </a:r>
            <a:r>
              <a:rPr lang="en-US" altLang="ko-KR" sz="1100" dirty="0" err="1">
                <a:solidFill>
                  <a:schemeClr val="tx1"/>
                </a:solidFill>
              </a:rPr>
              <a:t>GetCommand</a:t>
            </a:r>
            <a:r>
              <a:rPr lang="en-US" altLang="ko-KR" sz="1100" dirty="0">
                <a:solidFill>
                  <a:schemeClr val="tx1"/>
                </a:solidFill>
              </a:rPr>
              <a:t>()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-</a:t>
            </a:r>
            <a:r>
              <a:rPr lang="en-US" altLang="ko-KR" sz="1100" dirty="0" err="1">
                <a:solidFill>
                  <a:schemeClr val="tx1"/>
                </a:solidFill>
              </a:rPr>
              <a:t>MoveTo</a:t>
            </a:r>
            <a:r>
              <a:rPr lang="en-US" altLang="ko-KR" sz="1100" dirty="0">
                <a:solidFill>
                  <a:schemeClr val="tx1"/>
                </a:solidFill>
              </a:rPr>
              <a:t>()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-</a:t>
            </a:r>
            <a:r>
              <a:rPr lang="en-US" altLang="ko-KR" sz="1100" dirty="0" err="1">
                <a:solidFill>
                  <a:schemeClr val="tx1"/>
                </a:solidFill>
              </a:rPr>
              <a:t>MoveBack</a:t>
            </a:r>
            <a:r>
              <a:rPr lang="en-US" altLang="ko-KR" sz="11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5D6E00-6898-4E67-8263-A3580717768B}"/>
              </a:ext>
            </a:extLst>
          </p:cNvPr>
          <p:cNvSpPr/>
          <p:nvPr/>
        </p:nvSpPr>
        <p:spPr>
          <a:xfrm>
            <a:off x="3209260" y="1314677"/>
            <a:ext cx="1237079" cy="7074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Queue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059C8F1-8656-4C01-B7D4-8307729DB8E7}"/>
              </a:ext>
            </a:extLst>
          </p:cNvPr>
          <p:cNvSpPr/>
          <p:nvPr/>
        </p:nvSpPr>
        <p:spPr>
          <a:xfrm>
            <a:off x="2728137" y="3142590"/>
            <a:ext cx="1924493" cy="14622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FolderType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-</a:t>
            </a:r>
            <a:r>
              <a:rPr lang="en-US" altLang="ko-KR" sz="1100" dirty="0" err="1">
                <a:solidFill>
                  <a:schemeClr val="tx1"/>
                </a:solidFill>
              </a:rPr>
              <a:t>AddFolder</a:t>
            </a:r>
            <a:r>
              <a:rPr lang="en-US" altLang="ko-KR" sz="1100" dirty="0">
                <a:solidFill>
                  <a:schemeClr val="tx1"/>
                </a:solidFill>
              </a:rPr>
              <a:t>()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-</a:t>
            </a:r>
            <a:r>
              <a:rPr lang="en-US" altLang="ko-KR" sz="1100" dirty="0" err="1">
                <a:solidFill>
                  <a:schemeClr val="tx1"/>
                </a:solidFill>
              </a:rPr>
              <a:t>DeleteFolder</a:t>
            </a:r>
            <a:r>
              <a:rPr lang="en-US" altLang="ko-KR" sz="1100" dirty="0">
                <a:solidFill>
                  <a:schemeClr val="tx1"/>
                </a:solidFill>
              </a:rPr>
              <a:t>()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-</a:t>
            </a:r>
            <a:r>
              <a:rPr lang="en-US" altLang="ko-KR" sz="1100" dirty="0" err="1">
                <a:solidFill>
                  <a:schemeClr val="tx1"/>
                </a:solidFill>
              </a:rPr>
              <a:t>ReplaceFolder</a:t>
            </a:r>
            <a:r>
              <a:rPr lang="en-US" altLang="ko-KR" sz="1100" dirty="0">
                <a:solidFill>
                  <a:schemeClr val="tx1"/>
                </a:solidFill>
              </a:rPr>
              <a:t>()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-</a:t>
            </a:r>
            <a:r>
              <a:rPr lang="en-US" altLang="ko-KR" sz="1100" dirty="0" err="1">
                <a:solidFill>
                  <a:schemeClr val="tx1"/>
                </a:solidFill>
              </a:rPr>
              <a:t>RetrieveFolder</a:t>
            </a:r>
            <a:r>
              <a:rPr lang="en-US" altLang="ko-KR" sz="1100" dirty="0">
                <a:solidFill>
                  <a:schemeClr val="tx1"/>
                </a:solidFill>
              </a:rPr>
              <a:t>()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FCB1250-F19B-4B59-AEE3-5A50BE75E434}"/>
              </a:ext>
            </a:extLst>
          </p:cNvPr>
          <p:cNvSpPr/>
          <p:nvPr/>
        </p:nvSpPr>
        <p:spPr>
          <a:xfrm>
            <a:off x="7926688" y="3991398"/>
            <a:ext cx="1159020" cy="1194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FileType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A8A22FF-A31A-496C-9623-16DD658A7560}"/>
              </a:ext>
            </a:extLst>
          </p:cNvPr>
          <p:cNvSpPr/>
          <p:nvPr/>
        </p:nvSpPr>
        <p:spPr>
          <a:xfrm>
            <a:off x="589972" y="5308164"/>
            <a:ext cx="1924493" cy="14622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SortedArrayList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-Add()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-Delete()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-Replace()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-Get()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-</a:t>
            </a:r>
            <a:r>
              <a:rPr lang="en-US" altLang="ko-KR" sz="1100" dirty="0" err="1">
                <a:solidFill>
                  <a:schemeClr val="tx1"/>
                </a:solidFill>
              </a:rPr>
              <a:t>GetNextItem</a:t>
            </a:r>
            <a:r>
              <a:rPr lang="en-US" altLang="ko-KR" sz="1100" dirty="0">
                <a:solidFill>
                  <a:schemeClr val="tx1"/>
                </a:solidFill>
              </a:rPr>
              <a:t>()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8FE712-2F70-463A-A613-EB5135D205FB}"/>
              </a:ext>
            </a:extLst>
          </p:cNvPr>
          <p:cNvSpPr/>
          <p:nvPr/>
        </p:nvSpPr>
        <p:spPr>
          <a:xfrm>
            <a:off x="9463862" y="3990801"/>
            <a:ext cx="1251485" cy="1194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ImageType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2DB0D71-6631-4C4A-87AA-1D28C57334A3}"/>
              </a:ext>
            </a:extLst>
          </p:cNvPr>
          <p:cNvSpPr/>
          <p:nvPr/>
        </p:nvSpPr>
        <p:spPr>
          <a:xfrm>
            <a:off x="6095999" y="4058147"/>
            <a:ext cx="1159020" cy="11273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MusicType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D08A982-5873-46A7-A3A9-B8C35532984C}"/>
              </a:ext>
            </a:extLst>
          </p:cNvPr>
          <p:cNvCxnSpPr>
            <a:endCxn id="12" idx="1"/>
          </p:cNvCxnSpPr>
          <p:nvPr/>
        </p:nvCxnSpPr>
        <p:spPr>
          <a:xfrm>
            <a:off x="4509856" y="1668406"/>
            <a:ext cx="623897" cy="1029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7DE7072-7040-4D80-BEE1-D0B30BE539D3}"/>
              </a:ext>
            </a:extLst>
          </p:cNvPr>
          <p:cNvSpPr/>
          <p:nvPr/>
        </p:nvSpPr>
        <p:spPr>
          <a:xfrm>
            <a:off x="3418063" y="5335938"/>
            <a:ext cx="1924493" cy="14622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DoublyLinkedList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-Add()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-Delete()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-Replace()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-Get()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-</a:t>
            </a:r>
            <a:r>
              <a:rPr lang="en-US" altLang="ko-KR" sz="1100" dirty="0" err="1">
                <a:solidFill>
                  <a:schemeClr val="tx1"/>
                </a:solidFill>
              </a:rPr>
              <a:t>GetNextItem</a:t>
            </a:r>
            <a:r>
              <a:rPr lang="en-US" altLang="ko-KR" sz="1100" dirty="0">
                <a:solidFill>
                  <a:schemeClr val="tx1"/>
                </a:solidFill>
              </a:rPr>
              <a:t>()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B8EB1F5-E27C-40E6-B5FD-F1EAFD4FBA7E}"/>
              </a:ext>
            </a:extLst>
          </p:cNvPr>
          <p:cNvCxnSpPr>
            <a:stCxn id="26" idx="0"/>
            <a:endCxn id="24" idx="2"/>
          </p:cNvCxnSpPr>
          <p:nvPr/>
        </p:nvCxnSpPr>
        <p:spPr>
          <a:xfrm flipV="1">
            <a:off x="1552219" y="4604822"/>
            <a:ext cx="2138165" cy="7033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F7FA97F-EF2F-475C-BD7B-628AAE34EA71}"/>
              </a:ext>
            </a:extLst>
          </p:cNvPr>
          <p:cNvCxnSpPr>
            <a:stCxn id="35" idx="0"/>
          </p:cNvCxnSpPr>
          <p:nvPr/>
        </p:nvCxnSpPr>
        <p:spPr>
          <a:xfrm flipH="1" flipV="1">
            <a:off x="3690383" y="4687410"/>
            <a:ext cx="689927" cy="648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645F5E6-9D06-416E-AC17-9B223CA833B5}"/>
              </a:ext>
            </a:extLst>
          </p:cNvPr>
          <p:cNvSpPr/>
          <p:nvPr/>
        </p:nvSpPr>
        <p:spPr>
          <a:xfrm>
            <a:off x="7926688" y="5574237"/>
            <a:ext cx="1159020" cy="1194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BaseType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1C0E1DBE-E085-42A4-8056-EEBC516C73AC}"/>
              </a:ext>
            </a:extLst>
          </p:cNvPr>
          <p:cNvCxnSpPr>
            <a:stCxn id="46" idx="0"/>
            <a:endCxn id="27" idx="2"/>
          </p:cNvCxnSpPr>
          <p:nvPr/>
        </p:nvCxnSpPr>
        <p:spPr>
          <a:xfrm flipH="1" flipV="1">
            <a:off x="6675509" y="5185483"/>
            <a:ext cx="1830689" cy="3887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92011A0-4CC0-4204-B7F3-6A340534F9D6}"/>
              </a:ext>
            </a:extLst>
          </p:cNvPr>
          <p:cNvCxnSpPr>
            <a:stCxn id="46" idx="0"/>
            <a:endCxn id="25" idx="2"/>
          </p:cNvCxnSpPr>
          <p:nvPr/>
        </p:nvCxnSpPr>
        <p:spPr>
          <a:xfrm flipV="1">
            <a:off x="8506198" y="5185483"/>
            <a:ext cx="0" cy="3887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D709C1F-7E8A-4C89-B6C5-D970343F7891}"/>
              </a:ext>
            </a:extLst>
          </p:cNvPr>
          <p:cNvCxnSpPr>
            <a:endCxn id="20" idx="2"/>
          </p:cNvCxnSpPr>
          <p:nvPr/>
        </p:nvCxnSpPr>
        <p:spPr>
          <a:xfrm flipV="1">
            <a:off x="8506198" y="5184886"/>
            <a:ext cx="1583407" cy="3893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88FA8AC-C466-4C8D-BEFF-376769C8D080}"/>
              </a:ext>
            </a:extLst>
          </p:cNvPr>
          <p:cNvCxnSpPr>
            <a:stCxn id="24" idx="0"/>
            <a:endCxn id="12" idx="1"/>
          </p:cNvCxnSpPr>
          <p:nvPr/>
        </p:nvCxnSpPr>
        <p:spPr>
          <a:xfrm flipV="1">
            <a:off x="3690384" y="2697884"/>
            <a:ext cx="1443369" cy="444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CEE83F3-7A21-43FF-ABAC-F305C3AEC610}"/>
              </a:ext>
            </a:extLst>
          </p:cNvPr>
          <p:cNvCxnSpPr>
            <a:cxnSpLocks/>
            <a:stCxn id="27" idx="0"/>
            <a:endCxn id="24" idx="3"/>
          </p:cNvCxnSpPr>
          <p:nvPr/>
        </p:nvCxnSpPr>
        <p:spPr>
          <a:xfrm flipH="1" flipV="1">
            <a:off x="4652630" y="3873706"/>
            <a:ext cx="2022879" cy="1844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ECE10BD-5CD3-4248-9D99-F38856A76A91}"/>
              </a:ext>
            </a:extLst>
          </p:cNvPr>
          <p:cNvCxnSpPr>
            <a:cxnSpLocks/>
            <a:stCxn id="25" idx="0"/>
            <a:endCxn id="24" idx="3"/>
          </p:cNvCxnSpPr>
          <p:nvPr/>
        </p:nvCxnSpPr>
        <p:spPr>
          <a:xfrm flipH="1" flipV="1">
            <a:off x="4652630" y="3873706"/>
            <a:ext cx="3853568" cy="1176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4949F6A-C1E9-4F4C-A77A-A676C15C4574}"/>
              </a:ext>
            </a:extLst>
          </p:cNvPr>
          <p:cNvCxnSpPr>
            <a:cxnSpLocks/>
            <a:stCxn id="20" idx="0"/>
            <a:endCxn id="24" idx="3"/>
          </p:cNvCxnSpPr>
          <p:nvPr/>
        </p:nvCxnSpPr>
        <p:spPr>
          <a:xfrm flipH="1" flipV="1">
            <a:off x="4652630" y="3873706"/>
            <a:ext cx="5436975" cy="117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5A319EAC-DB93-4F6F-825A-B81C7F052B74}"/>
              </a:ext>
            </a:extLst>
          </p:cNvPr>
          <p:cNvCxnSpPr>
            <a:stCxn id="2" idx="2"/>
            <a:endCxn id="12" idx="0"/>
          </p:cNvCxnSpPr>
          <p:nvPr/>
        </p:nvCxnSpPr>
        <p:spPr>
          <a:xfrm>
            <a:off x="6096000" y="1605046"/>
            <a:ext cx="0" cy="361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2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그룹 344"/>
          <p:cNvGrpSpPr/>
          <p:nvPr/>
        </p:nvGrpSpPr>
        <p:grpSpPr>
          <a:xfrm>
            <a:off x="911225" y="1951753"/>
            <a:ext cx="2098675" cy="1997948"/>
            <a:chOff x="1028700" y="2336800"/>
            <a:chExt cx="1866900" cy="1997948"/>
          </a:xfrm>
          <a:solidFill>
            <a:schemeClr val="bg1"/>
          </a:solidFill>
          <a:effectLst/>
        </p:grpSpPr>
        <p:sp>
          <p:nvSpPr>
            <p:cNvPr id="346" name="모서리가 둥근 직사각형 345"/>
            <p:cNvSpPr/>
            <p:nvPr/>
          </p:nvSpPr>
          <p:spPr>
            <a:xfrm>
              <a:off x="1028700" y="2590800"/>
              <a:ext cx="1866900" cy="1743948"/>
            </a:xfrm>
            <a:prstGeom prst="roundRect">
              <a:avLst>
                <a:gd name="adj" fmla="val 61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7" name="양쪽 모서리가 둥근 사각형 346"/>
            <p:cNvSpPr/>
            <p:nvPr/>
          </p:nvSpPr>
          <p:spPr>
            <a:xfrm>
              <a:off x="1235075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양쪽 모서리가 둥근 사각형 347"/>
            <p:cNvSpPr/>
            <p:nvPr/>
          </p:nvSpPr>
          <p:spPr>
            <a:xfrm>
              <a:off x="2019300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9" name="TextBox 348"/>
          <p:cNvSpPr txBox="1"/>
          <p:nvPr/>
        </p:nvSpPr>
        <p:spPr>
          <a:xfrm>
            <a:off x="911225" y="2730866"/>
            <a:ext cx="2098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NewFolder</a:t>
            </a:r>
            <a:endParaRPr lang="ko-KR" altLang="en-US" sz="2000" dirty="0"/>
          </a:p>
        </p:txBody>
      </p:sp>
      <p:grpSp>
        <p:nvGrpSpPr>
          <p:cNvPr id="351" name="그룹 350"/>
          <p:cNvGrpSpPr/>
          <p:nvPr/>
        </p:nvGrpSpPr>
        <p:grpSpPr>
          <a:xfrm>
            <a:off x="3668183" y="1951753"/>
            <a:ext cx="2098675" cy="1997948"/>
            <a:chOff x="1028700" y="2336800"/>
            <a:chExt cx="1866900" cy="1997948"/>
          </a:xfrm>
          <a:solidFill>
            <a:schemeClr val="bg1"/>
          </a:solidFill>
          <a:effectLst/>
        </p:grpSpPr>
        <p:sp>
          <p:nvSpPr>
            <p:cNvPr id="352" name="모서리가 둥근 직사각형 351"/>
            <p:cNvSpPr/>
            <p:nvPr/>
          </p:nvSpPr>
          <p:spPr>
            <a:xfrm>
              <a:off x="1028700" y="2590800"/>
              <a:ext cx="1866900" cy="1743948"/>
            </a:xfrm>
            <a:prstGeom prst="roundRect">
              <a:avLst>
                <a:gd name="adj" fmla="val 61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3" name="양쪽 모서리가 둥근 사각형 352"/>
            <p:cNvSpPr/>
            <p:nvPr/>
          </p:nvSpPr>
          <p:spPr>
            <a:xfrm>
              <a:off x="1235075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5" name="양쪽 모서리가 둥근 사각형 364"/>
            <p:cNvSpPr/>
            <p:nvPr/>
          </p:nvSpPr>
          <p:spPr>
            <a:xfrm>
              <a:off x="2019300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6" name="TextBox 365"/>
          <p:cNvSpPr txBox="1"/>
          <p:nvPr/>
        </p:nvSpPr>
        <p:spPr>
          <a:xfrm>
            <a:off x="3610075" y="2769455"/>
            <a:ext cx="2343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RetrieveFolderByName</a:t>
            </a:r>
            <a:endParaRPr lang="ko-KR" altLang="en-US" sz="1600" dirty="0"/>
          </a:p>
        </p:txBody>
      </p:sp>
      <p:sp>
        <p:nvSpPr>
          <p:cNvPr id="377" name="직사각형 376"/>
          <p:cNvSpPr/>
          <p:nvPr/>
        </p:nvSpPr>
        <p:spPr>
          <a:xfrm>
            <a:off x="3668183" y="4188030"/>
            <a:ext cx="2098675" cy="1993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키보드로부터 </a:t>
            </a:r>
            <a:r>
              <a:rPr lang="ko-KR" altLang="en-US" sz="1400" b="1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찾고자하는</a:t>
            </a:r>
            <a:r>
              <a:rPr lang="ko-KR" altLang="en-US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폴더 이름을 </a:t>
            </a:r>
            <a:r>
              <a:rPr lang="ko-KR" altLang="en-US" sz="1400" b="1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입력받고</a:t>
            </a:r>
            <a:r>
              <a:rPr lang="ko-KR" altLang="en-US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해당 폴더의 속성 출력</a:t>
            </a:r>
            <a:endParaRPr lang="en-US" altLang="ko-KR" sz="14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FolderType</a:t>
            </a:r>
            <a:endParaRPr lang="ko-KR" altLang="en-US" sz="1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grpSp>
        <p:nvGrpSpPr>
          <p:cNvPr id="379" name="그룹 378"/>
          <p:cNvGrpSpPr/>
          <p:nvPr/>
        </p:nvGrpSpPr>
        <p:grpSpPr>
          <a:xfrm>
            <a:off x="6425141" y="1951753"/>
            <a:ext cx="2098675" cy="1997948"/>
            <a:chOff x="1028700" y="2336800"/>
            <a:chExt cx="1866900" cy="1997948"/>
          </a:xfrm>
          <a:solidFill>
            <a:schemeClr val="bg1"/>
          </a:solidFill>
          <a:effectLst/>
        </p:grpSpPr>
        <p:sp>
          <p:nvSpPr>
            <p:cNvPr id="418" name="모서리가 둥근 직사각형 417"/>
            <p:cNvSpPr/>
            <p:nvPr/>
          </p:nvSpPr>
          <p:spPr>
            <a:xfrm>
              <a:off x="1028700" y="2590800"/>
              <a:ext cx="1866900" cy="1743948"/>
            </a:xfrm>
            <a:prstGeom prst="roundRect">
              <a:avLst>
                <a:gd name="adj" fmla="val 61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9" name="양쪽 모서리가 둥근 사각형 458"/>
            <p:cNvSpPr/>
            <p:nvPr/>
          </p:nvSpPr>
          <p:spPr>
            <a:xfrm>
              <a:off x="1235075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4" name="양쪽 모서리가 둥근 사각형 613"/>
            <p:cNvSpPr/>
            <p:nvPr/>
          </p:nvSpPr>
          <p:spPr>
            <a:xfrm>
              <a:off x="2019300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15" name="TextBox 614"/>
          <p:cNvSpPr txBox="1"/>
          <p:nvPr/>
        </p:nvSpPr>
        <p:spPr>
          <a:xfrm>
            <a:off x="6425141" y="2730866"/>
            <a:ext cx="2098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DeleteFolder</a:t>
            </a:r>
            <a:endParaRPr lang="ko-KR" altLang="en-US" sz="2000" dirty="0"/>
          </a:p>
        </p:txBody>
      </p:sp>
      <p:sp>
        <p:nvSpPr>
          <p:cNvPr id="616" name="직사각형 615"/>
          <p:cNvSpPr/>
          <p:nvPr/>
        </p:nvSpPr>
        <p:spPr>
          <a:xfrm>
            <a:off x="6425141" y="4188030"/>
            <a:ext cx="2098675" cy="1993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키보드로부터 폴더 이름을 </a:t>
            </a:r>
            <a:r>
              <a:rPr lang="ko-KR" altLang="en-US" sz="1400" b="1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입력받아</a:t>
            </a:r>
            <a:r>
              <a:rPr lang="ko-KR" altLang="en-US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endParaRPr lang="en-US" altLang="ko-KR" sz="14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폴더리스트에서 해당 </a:t>
            </a:r>
            <a:r>
              <a:rPr lang="ko-KR" altLang="en-US" sz="1400" b="1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서브폴더</a:t>
            </a:r>
            <a:r>
              <a:rPr lang="ko-KR" altLang="en-US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제거</a:t>
            </a:r>
            <a:endParaRPr lang="en-US" altLang="ko-KR" sz="14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FolderType</a:t>
            </a:r>
            <a:endParaRPr lang="en-US" altLang="ko-KR" sz="14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grpSp>
        <p:nvGrpSpPr>
          <p:cNvPr id="617" name="그룹 616"/>
          <p:cNvGrpSpPr/>
          <p:nvPr/>
        </p:nvGrpSpPr>
        <p:grpSpPr>
          <a:xfrm>
            <a:off x="9182100" y="1951753"/>
            <a:ext cx="2098675" cy="1997948"/>
            <a:chOff x="1028700" y="2336800"/>
            <a:chExt cx="1866900" cy="1997948"/>
          </a:xfrm>
          <a:solidFill>
            <a:schemeClr val="bg1"/>
          </a:solidFill>
          <a:effectLst/>
        </p:grpSpPr>
        <p:sp>
          <p:nvSpPr>
            <p:cNvPr id="618" name="모서리가 둥근 직사각형 617"/>
            <p:cNvSpPr/>
            <p:nvPr/>
          </p:nvSpPr>
          <p:spPr>
            <a:xfrm>
              <a:off x="1028700" y="2590800"/>
              <a:ext cx="1866900" cy="1743948"/>
            </a:xfrm>
            <a:prstGeom prst="roundRect">
              <a:avLst>
                <a:gd name="adj" fmla="val 61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9" name="양쪽 모서리가 둥근 사각형 618"/>
            <p:cNvSpPr/>
            <p:nvPr/>
          </p:nvSpPr>
          <p:spPr>
            <a:xfrm>
              <a:off x="1235075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0" name="양쪽 모서리가 둥근 사각형 619"/>
            <p:cNvSpPr/>
            <p:nvPr/>
          </p:nvSpPr>
          <p:spPr>
            <a:xfrm>
              <a:off x="2019300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1" name="TextBox 620"/>
          <p:cNvSpPr txBox="1"/>
          <p:nvPr/>
        </p:nvSpPr>
        <p:spPr>
          <a:xfrm>
            <a:off x="9182100" y="2730866"/>
            <a:ext cx="2098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ReplaceFolder</a:t>
            </a:r>
            <a:endParaRPr lang="ko-KR" altLang="en-US" sz="2000" dirty="0"/>
          </a:p>
        </p:txBody>
      </p:sp>
      <p:sp>
        <p:nvSpPr>
          <p:cNvPr id="622" name="직사각형 621"/>
          <p:cNvSpPr/>
          <p:nvPr/>
        </p:nvSpPr>
        <p:spPr>
          <a:xfrm>
            <a:off x="9182100" y="4188030"/>
            <a:ext cx="2098675" cy="1993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키보드로부터 이름을 </a:t>
            </a:r>
            <a:r>
              <a:rPr lang="ko-KR" altLang="en-US" sz="1400" b="1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변경하고자하는</a:t>
            </a:r>
            <a:r>
              <a:rPr lang="ko-KR" altLang="en-US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폴더 이름을 </a:t>
            </a:r>
            <a:r>
              <a:rPr lang="ko-KR" altLang="en-US" sz="1400" b="1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입력받은</a:t>
            </a:r>
            <a:r>
              <a:rPr lang="ko-KR" altLang="en-US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후 변경하고자 하는 이름을 </a:t>
            </a:r>
            <a:r>
              <a:rPr lang="ko-KR" altLang="en-US" sz="1400" b="1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입력받고</a:t>
            </a:r>
            <a:r>
              <a:rPr lang="ko-KR" altLang="en-US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폴더 이름 변경</a:t>
            </a:r>
            <a:r>
              <a:rPr lang="en-US" altLang="ko-KR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FolderType</a:t>
            </a:r>
            <a:endParaRPr lang="ko-KR" altLang="en-US" sz="1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382" name="직사각형 1381"/>
          <p:cNvSpPr/>
          <p:nvPr/>
        </p:nvSpPr>
        <p:spPr>
          <a:xfrm>
            <a:off x="0" y="414070"/>
            <a:ext cx="12192000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 </a:t>
            </a:r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주요기능</a:t>
            </a:r>
          </a:p>
        </p:txBody>
      </p:sp>
      <p:cxnSp>
        <p:nvCxnSpPr>
          <p:cNvPr id="1383" name="직선 연결선 1382"/>
          <p:cNvCxnSpPr/>
          <p:nvPr/>
        </p:nvCxnSpPr>
        <p:spPr>
          <a:xfrm>
            <a:off x="2349500" y="685800"/>
            <a:ext cx="10685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4" name="직선 연결선 1383"/>
          <p:cNvCxnSpPr/>
          <p:nvPr/>
        </p:nvCxnSpPr>
        <p:spPr>
          <a:xfrm>
            <a:off x="8790781" y="685800"/>
            <a:ext cx="10685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AA2D36-7A36-4B7E-B4C8-2ADFE57AF858}"/>
              </a:ext>
            </a:extLst>
          </p:cNvPr>
          <p:cNvSpPr/>
          <p:nvPr/>
        </p:nvSpPr>
        <p:spPr>
          <a:xfrm>
            <a:off x="975470" y="4188030"/>
            <a:ext cx="2098675" cy="1993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폴더리스트에 새로운 </a:t>
            </a:r>
            <a:r>
              <a:rPr lang="ko-KR" altLang="en-US" sz="1400" b="1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서브폴더</a:t>
            </a:r>
            <a:r>
              <a:rPr lang="ko-KR" altLang="en-US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추가</a:t>
            </a:r>
            <a:endParaRPr lang="en-US" altLang="ko-KR" sz="14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FolderType</a:t>
            </a:r>
            <a:endParaRPr lang="ko-KR" altLang="en-US" sz="1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858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그룹 344"/>
          <p:cNvGrpSpPr/>
          <p:nvPr/>
        </p:nvGrpSpPr>
        <p:grpSpPr>
          <a:xfrm>
            <a:off x="911225" y="1951753"/>
            <a:ext cx="2098675" cy="1997948"/>
            <a:chOff x="1028700" y="2336800"/>
            <a:chExt cx="1866900" cy="1997948"/>
          </a:xfrm>
          <a:solidFill>
            <a:schemeClr val="bg1"/>
          </a:solidFill>
          <a:effectLst/>
        </p:grpSpPr>
        <p:sp>
          <p:nvSpPr>
            <p:cNvPr id="346" name="모서리가 둥근 직사각형 345"/>
            <p:cNvSpPr/>
            <p:nvPr/>
          </p:nvSpPr>
          <p:spPr>
            <a:xfrm>
              <a:off x="1028700" y="2590800"/>
              <a:ext cx="1866900" cy="1743948"/>
            </a:xfrm>
            <a:prstGeom prst="roundRect">
              <a:avLst>
                <a:gd name="adj" fmla="val 61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7" name="양쪽 모서리가 둥근 사각형 346"/>
            <p:cNvSpPr/>
            <p:nvPr/>
          </p:nvSpPr>
          <p:spPr>
            <a:xfrm>
              <a:off x="1235075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양쪽 모서리가 둥근 사각형 347"/>
            <p:cNvSpPr/>
            <p:nvPr/>
          </p:nvSpPr>
          <p:spPr>
            <a:xfrm>
              <a:off x="2019300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9" name="TextBox 348"/>
          <p:cNvSpPr txBox="1"/>
          <p:nvPr/>
        </p:nvSpPr>
        <p:spPr>
          <a:xfrm>
            <a:off x="911225" y="2730866"/>
            <a:ext cx="2098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OpenFolder</a:t>
            </a:r>
            <a:endParaRPr lang="ko-KR" altLang="en-US" sz="2000" dirty="0"/>
          </a:p>
        </p:txBody>
      </p:sp>
      <p:grpSp>
        <p:nvGrpSpPr>
          <p:cNvPr id="351" name="그룹 350"/>
          <p:cNvGrpSpPr/>
          <p:nvPr/>
        </p:nvGrpSpPr>
        <p:grpSpPr>
          <a:xfrm>
            <a:off x="3668183" y="1951753"/>
            <a:ext cx="2098675" cy="1997948"/>
            <a:chOff x="1028700" y="2336800"/>
            <a:chExt cx="1866900" cy="1997948"/>
          </a:xfrm>
          <a:solidFill>
            <a:schemeClr val="bg1"/>
          </a:solidFill>
          <a:effectLst/>
        </p:grpSpPr>
        <p:sp>
          <p:nvSpPr>
            <p:cNvPr id="352" name="모서리가 둥근 직사각형 351"/>
            <p:cNvSpPr/>
            <p:nvPr/>
          </p:nvSpPr>
          <p:spPr>
            <a:xfrm>
              <a:off x="1028700" y="2590800"/>
              <a:ext cx="1866900" cy="1743948"/>
            </a:xfrm>
            <a:prstGeom prst="roundRect">
              <a:avLst>
                <a:gd name="adj" fmla="val 61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3" name="양쪽 모서리가 둥근 사각형 352"/>
            <p:cNvSpPr/>
            <p:nvPr/>
          </p:nvSpPr>
          <p:spPr>
            <a:xfrm>
              <a:off x="1235075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5" name="양쪽 모서리가 둥근 사각형 364"/>
            <p:cNvSpPr/>
            <p:nvPr/>
          </p:nvSpPr>
          <p:spPr>
            <a:xfrm>
              <a:off x="2019300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6" name="TextBox 365"/>
          <p:cNvSpPr txBox="1"/>
          <p:nvPr/>
        </p:nvSpPr>
        <p:spPr>
          <a:xfrm>
            <a:off x="3610075" y="2769455"/>
            <a:ext cx="2343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ReplaceFile</a:t>
            </a:r>
            <a:endParaRPr lang="ko-KR" altLang="en-US" sz="2000" dirty="0"/>
          </a:p>
        </p:txBody>
      </p:sp>
      <p:sp>
        <p:nvSpPr>
          <p:cNvPr id="377" name="직사각형 376"/>
          <p:cNvSpPr/>
          <p:nvPr/>
        </p:nvSpPr>
        <p:spPr>
          <a:xfrm>
            <a:off x="3668183" y="4188030"/>
            <a:ext cx="2098675" cy="1993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키보드로부터 변경하고자 하는 파일 이름을 </a:t>
            </a:r>
            <a:r>
              <a:rPr lang="ko-KR" altLang="en-US" sz="1400" b="1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입력받고</a:t>
            </a:r>
            <a:r>
              <a:rPr lang="ko-KR" altLang="en-US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변경하려는 이름을 </a:t>
            </a:r>
            <a:r>
              <a:rPr lang="ko-KR" altLang="en-US" sz="1400" b="1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입력받아</a:t>
            </a:r>
            <a:r>
              <a:rPr lang="ko-KR" altLang="en-US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파일이름 변경</a:t>
            </a:r>
            <a:endParaRPr lang="en-US" altLang="ko-KR" sz="14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FileType</a:t>
            </a:r>
            <a:endParaRPr lang="ko-KR" altLang="en-US" sz="1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grpSp>
        <p:nvGrpSpPr>
          <p:cNvPr id="379" name="그룹 378"/>
          <p:cNvGrpSpPr/>
          <p:nvPr/>
        </p:nvGrpSpPr>
        <p:grpSpPr>
          <a:xfrm>
            <a:off x="6425141" y="1951753"/>
            <a:ext cx="2098675" cy="1997948"/>
            <a:chOff x="1028700" y="2336800"/>
            <a:chExt cx="1866900" cy="1997948"/>
          </a:xfrm>
          <a:solidFill>
            <a:schemeClr val="bg1"/>
          </a:solidFill>
          <a:effectLst/>
        </p:grpSpPr>
        <p:sp>
          <p:nvSpPr>
            <p:cNvPr id="418" name="모서리가 둥근 직사각형 417"/>
            <p:cNvSpPr/>
            <p:nvPr/>
          </p:nvSpPr>
          <p:spPr>
            <a:xfrm>
              <a:off x="1028700" y="2590800"/>
              <a:ext cx="1866900" cy="1743948"/>
            </a:xfrm>
            <a:prstGeom prst="roundRect">
              <a:avLst>
                <a:gd name="adj" fmla="val 61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9" name="양쪽 모서리가 둥근 사각형 458"/>
            <p:cNvSpPr/>
            <p:nvPr/>
          </p:nvSpPr>
          <p:spPr>
            <a:xfrm>
              <a:off x="1235075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4" name="양쪽 모서리가 둥근 사각형 613"/>
            <p:cNvSpPr/>
            <p:nvPr/>
          </p:nvSpPr>
          <p:spPr>
            <a:xfrm>
              <a:off x="2019300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7" name="그룹 616"/>
          <p:cNvGrpSpPr/>
          <p:nvPr/>
        </p:nvGrpSpPr>
        <p:grpSpPr>
          <a:xfrm>
            <a:off x="9182100" y="1951753"/>
            <a:ext cx="2098675" cy="1997948"/>
            <a:chOff x="1028700" y="2336800"/>
            <a:chExt cx="1866900" cy="1997948"/>
          </a:xfrm>
          <a:solidFill>
            <a:schemeClr val="bg1"/>
          </a:solidFill>
          <a:effectLst/>
        </p:grpSpPr>
        <p:sp>
          <p:nvSpPr>
            <p:cNvPr id="618" name="모서리가 둥근 직사각형 617"/>
            <p:cNvSpPr/>
            <p:nvPr/>
          </p:nvSpPr>
          <p:spPr>
            <a:xfrm>
              <a:off x="1028700" y="2590800"/>
              <a:ext cx="1866900" cy="1743948"/>
            </a:xfrm>
            <a:prstGeom prst="roundRect">
              <a:avLst>
                <a:gd name="adj" fmla="val 61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9" name="양쪽 모서리가 둥근 사각형 618"/>
            <p:cNvSpPr/>
            <p:nvPr/>
          </p:nvSpPr>
          <p:spPr>
            <a:xfrm>
              <a:off x="1235075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0" name="양쪽 모서리가 둥근 사각형 619"/>
            <p:cNvSpPr/>
            <p:nvPr/>
          </p:nvSpPr>
          <p:spPr>
            <a:xfrm>
              <a:off x="2019300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1" name="TextBox 620"/>
          <p:cNvSpPr txBox="1"/>
          <p:nvPr/>
        </p:nvSpPr>
        <p:spPr>
          <a:xfrm>
            <a:off x="9182100" y="2730866"/>
            <a:ext cx="2098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DeleteFile</a:t>
            </a:r>
            <a:endParaRPr lang="ko-KR" altLang="en-US" sz="2000" dirty="0"/>
          </a:p>
        </p:txBody>
      </p:sp>
      <p:sp>
        <p:nvSpPr>
          <p:cNvPr id="1382" name="직사각형 1381"/>
          <p:cNvSpPr/>
          <p:nvPr/>
        </p:nvSpPr>
        <p:spPr>
          <a:xfrm>
            <a:off x="0" y="414070"/>
            <a:ext cx="12192000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 </a:t>
            </a:r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주요기능</a:t>
            </a:r>
          </a:p>
        </p:txBody>
      </p:sp>
      <p:cxnSp>
        <p:nvCxnSpPr>
          <p:cNvPr id="1383" name="직선 연결선 1382"/>
          <p:cNvCxnSpPr/>
          <p:nvPr/>
        </p:nvCxnSpPr>
        <p:spPr>
          <a:xfrm>
            <a:off x="2349500" y="685800"/>
            <a:ext cx="10685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4" name="직선 연결선 1383"/>
          <p:cNvCxnSpPr/>
          <p:nvPr/>
        </p:nvCxnSpPr>
        <p:spPr>
          <a:xfrm>
            <a:off x="8790781" y="685800"/>
            <a:ext cx="10685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AA2D36-7A36-4B7E-B4C8-2ADFE57AF858}"/>
              </a:ext>
            </a:extLst>
          </p:cNvPr>
          <p:cNvSpPr/>
          <p:nvPr/>
        </p:nvSpPr>
        <p:spPr>
          <a:xfrm>
            <a:off x="975470" y="4188030"/>
            <a:ext cx="2098675" cy="1989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서브폴더로</a:t>
            </a:r>
            <a:r>
              <a:rPr lang="ko-KR" altLang="en-US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들어가는 함수</a:t>
            </a:r>
            <a:endParaRPr lang="en-US" altLang="ko-KR" sz="14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FolderType</a:t>
            </a:r>
            <a:endParaRPr lang="ko-KR" altLang="en-US" sz="1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32D7B5D-B42E-4295-BFC3-F9A126E77C0C}"/>
              </a:ext>
            </a:extLst>
          </p:cNvPr>
          <p:cNvSpPr txBox="1"/>
          <p:nvPr/>
        </p:nvSpPr>
        <p:spPr>
          <a:xfrm>
            <a:off x="6238545" y="2769455"/>
            <a:ext cx="2343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NewFile</a:t>
            </a:r>
            <a:endParaRPr lang="ko-KR" altLang="en-US" sz="20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DD1B78D-D643-46DE-80E5-CC51046555B4}"/>
              </a:ext>
            </a:extLst>
          </p:cNvPr>
          <p:cNvSpPr/>
          <p:nvPr/>
        </p:nvSpPr>
        <p:spPr>
          <a:xfrm>
            <a:off x="6425141" y="4188030"/>
            <a:ext cx="2098675" cy="1993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새로운 파일 생성</a:t>
            </a:r>
            <a:endParaRPr lang="en-US" altLang="ko-KR" sz="14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FileType</a:t>
            </a:r>
            <a:endParaRPr lang="ko-KR" altLang="en-US" sz="1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D434352-85CA-4EB6-A39F-8507A2B84BB8}"/>
              </a:ext>
            </a:extLst>
          </p:cNvPr>
          <p:cNvSpPr/>
          <p:nvPr/>
        </p:nvSpPr>
        <p:spPr>
          <a:xfrm>
            <a:off x="9325062" y="4186832"/>
            <a:ext cx="2098675" cy="1993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지우고자 하는 파일 이름을 </a:t>
            </a:r>
            <a:r>
              <a:rPr lang="ko-KR" altLang="en-US" sz="1400" b="1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입력받고</a:t>
            </a:r>
            <a:r>
              <a:rPr lang="ko-KR" altLang="en-US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해당하는 파일 제거</a:t>
            </a:r>
            <a:endParaRPr lang="en-US" altLang="ko-KR" sz="14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FileType</a:t>
            </a:r>
            <a:endParaRPr lang="ko-KR" altLang="en-US" sz="1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999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그룹 344"/>
          <p:cNvGrpSpPr/>
          <p:nvPr/>
        </p:nvGrpSpPr>
        <p:grpSpPr>
          <a:xfrm>
            <a:off x="2188642" y="1909222"/>
            <a:ext cx="2098675" cy="1997948"/>
            <a:chOff x="1028700" y="2336800"/>
            <a:chExt cx="1866900" cy="1997948"/>
          </a:xfrm>
          <a:solidFill>
            <a:schemeClr val="bg1"/>
          </a:solidFill>
          <a:effectLst/>
        </p:grpSpPr>
        <p:sp>
          <p:nvSpPr>
            <p:cNvPr id="346" name="모서리가 둥근 직사각형 345"/>
            <p:cNvSpPr/>
            <p:nvPr/>
          </p:nvSpPr>
          <p:spPr>
            <a:xfrm>
              <a:off x="1028700" y="2590800"/>
              <a:ext cx="1866900" cy="1743948"/>
            </a:xfrm>
            <a:prstGeom prst="roundRect">
              <a:avLst>
                <a:gd name="adj" fmla="val 61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7" name="양쪽 모서리가 둥근 사각형 346"/>
            <p:cNvSpPr/>
            <p:nvPr/>
          </p:nvSpPr>
          <p:spPr>
            <a:xfrm>
              <a:off x="1235075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양쪽 모서리가 둥근 사각형 347"/>
            <p:cNvSpPr/>
            <p:nvPr/>
          </p:nvSpPr>
          <p:spPr>
            <a:xfrm>
              <a:off x="2019300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9" name="TextBox 348"/>
          <p:cNvSpPr txBox="1"/>
          <p:nvPr/>
        </p:nvSpPr>
        <p:spPr>
          <a:xfrm>
            <a:off x="2188642" y="2688335"/>
            <a:ext cx="2098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ImageType</a:t>
            </a:r>
            <a:endParaRPr lang="ko-KR" altLang="en-US" sz="2000" dirty="0"/>
          </a:p>
        </p:txBody>
      </p:sp>
      <p:grpSp>
        <p:nvGrpSpPr>
          <p:cNvPr id="351" name="그룹 350"/>
          <p:cNvGrpSpPr/>
          <p:nvPr/>
        </p:nvGrpSpPr>
        <p:grpSpPr>
          <a:xfrm>
            <a:off x="4945600" y="1909222"/>
            <a:ext cx="2098675" cy="1997948"/>
            <a:chOff x="1028700" y="2336800"/>
            <a:chExt cx="1866900" cy="1997948"/>
          </a:xfrm>
          <a:solidFill>
            <a:schemeClr val="bg1"/>
          </a:solidFill>
          <a:effectLst/>
        </p:grpSpPr>
        <p:sp>
          <p:nvSpPr>
            <p:cNvPr id="352" name="모서리가 둥근 직사각형 351"/>
            <p:cNvSpPr/>
            <p:nvPr/>
          </p:nvSpPr>
          <p:spPr>
            <a:xfrm>
              <a:off x="1028700" y="2590800"/>
              <a:ext cx="1866900" cy="1743948"/>
            </a:xfrm>
            <a:prstGeom prst="roundRect">
              <a:avLst>
                <a:gd name="adj" fmla="val 61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3" name="양쪽 모서리가 둥근 사각형 352"/>
            <p:cNvSpPr/>
            <p:nvPr/>
          </p:nvSpPr>
          <p:spPr>
            <a:xfrm>
              <a:off x="1235075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5" name="양쪽 모서리가 둥근 사각형 364"/>
            <p:cNvSpPr/>
            <p:nvPr/>
          </p:nvSpPr>
          <p:spPr>
            <a:xfrm>
              <a:off x="2019300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6" name="TextBox 365"/>
          <p:cNvSpPr txBox="1"/>
          <p:nvPr/>
        </p:nvSpPr>
        <p:spPr>
          <a:xfrm>
            <a:off x="4887492" y="2726924"/>
            <a:ext cx="2343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MusicType</a:t>
            </a:r>
            <a:endParaRPr lang="ko-KR" altLang="en-US" sz="2000" dirty="0"/>
          </a:p>
        </p:txBody>
      </p:sp>
      <p:sp>
        <p:nvSpPr>
          <p:cNvPr id="377" name="직사각형 376"/>
          <p:cNvSpPr/>
          <p:nvPr/>
        </p:nvSpPr>
        <p:spPr>
          <a:xfrm>
            <a:off x="4945600" y="4145499"/>
            <a:ext cx="2098675" cy="1666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ItemType</a:t>
            </a:r>
            <a:r>
              <a:rPr lang="ko-KR" altLang="en-US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을 </a:t>
            </a:r>
            <a:r>
              <a:rPr lang="en-US" altLang="ko-KR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Base</a:t>
            </a:r>
            <a:r>
              <a:rPr lang="ko-KR" altLang="en-US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로 하는 음악파일 관리</a:t>
            </a:r>
            <a:endParaRPr lang="en-US" altLang="ko-KR" sz="14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MusicType</a:t>
            </a:r>
            <a:r>
              <a:rPr lang="en-US" altLang="ko-KR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::ItemType</a:t>
            </a:r>
            <a:endParaRPr lang="ko-KR" altLang="en-US" sz="1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grpSp>
        <p:nvGrpSpPr>
          <p:cNvPr id="379" name="그룹 378"/>
          <p:cNvGrpSpPr/>
          <p:nvPr/>
        </p:nvGrpSpPr>
        <p:grpSpPr>
          <a:xfrm>
            <a:off x="7702558" y="1909222"/>
            <a:ext cx="2098675" cy="1997948"/>
            <a:chOff x="1028700" y="2336800"/>
            <a:chExt cx="1866900" cy="1997948"/>
          </a:xfrm>
          <a:solidFill>
            <a:schemeClr val="bg1"/>
          </a:solidFill>
          <a:effectLst/>
        </p:grpSpPr>
        <p:sp>
          <p:nvSpPr>
            <p:cNvPr id="418" name="모서리가 둥근 직사각형 417"/>
            <p:cNvSpPr/>
            <p:nvPr/>
          </p:nvSpPr>
          <p:spPr>
            <a:xfrm>
              <a:off x="1028700" y="2590800"/>
              <a:ext cx="1866900" cy="1743948"/>
            </a:xfrm>
            <a:prstGeom prst="roundRect">
              <a:avLst>
                <a:gd name="adj" fmla="val 61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9" name="양쪽 모서리가 둥근 사각형 458"/>
            <p:cNvSpPr/>
            <p:nvPr/>
          </p:nvSpPr>
          <p:spPr>
            <a:xfrm>
              <a:off x="1235075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4" name="양쪽 모서리가 둥근 사각형 613"/>
            <p:cNvSpPr/>
            <p:nvPr/>
          </p:nvSpPr>
          <p:spPr>
            <a:xfrm>
              <a:off x="2019300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82" name="직사각형 1381"/>
          <p:cNvSpPr/>
          <p:nvPr/>
        </p:nvSpPr>
        <p:spPr>
          <a:xfrm>
            <a:off x="0" y="414070"/>
            <a:ext cx="12192000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28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 </a:t>
            </a:r>
            <a:r>
              <a:rPr lang="ko-KR" altLang="en-US" sz="28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미구현</a:t>
            </a:r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기능</a:t>
            </a:r>
          </a:p>
        </p:txBody>
      </p:sp>
      <p:cxnSp>
        <p:nvCxnSpPr>
          <p:cNvPr id="1383" name="직선 연결선 1382"/>
          <p:cNvCxnSpPr/>
          <p:nvPr/>
        </p:nvCxnSpPr>
        <p:spPr>
          <a:xfrm>
            <a:off x="2349500" y="685800"/>
            <a:ext cx="10685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4" name="직선 연결선 1383"/>
          <p:cNvCxnSpPr/>
          <p:nvPr/>
        </p:nvCxnSpPr>
        <p:spPr>
          <a:xfrm>
            <a:off x="8790781" y="685800"/>
            <a:ext cx="10685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AA2D36-7A36-4B7E-B4C8-2ADFE57AF858}"/>
              </a:ext>
            </a:extLst>
          </p:cNvPr>
          <p:cNvSpPr/>
          <p:nvPr/>
        </p:nvSpPr>
        <p:spPr>
          <a:xfrm>
            <a:off x="2252887" y="4144301"/>
            <a:ext cx="2098675" cy="1626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ItemType</a:t>
            </a:r>
            <a:r>
              <a:rPr lang="ko-KR" altLang="en-US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을 </a:t>
            </a:r>
            <a:r>
              <a:rPr lang="en-US" altLang="ko-KR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Base</a:t>
            </a:r>
            <a:r>
              <a:rPr lang="ko-KR" altLang="en-US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로 하는 이미지파일 관리</a:t>
            </a:r>
            <a:endParaRPr lang="en-US" altLang="ko-KR" sz="14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ImageType</a:t>
            </a:r>
            <a:r>
              <a:rPr lang="en-US" altLang="ko-KR" sz="12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:: ItemType</a:t>
            </a:r>
            <a:endParaRPr lang="en-US" altLang="ko-KR" sz="14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32D7B5D-B42E-4295-BFC3-F9A126E77C0C}"/>
              </a:ext>
            </a:extLst>
          </p:cNvPr>
          <p:cNvSpPr txBox="1"/>
          <p:nvPr/>
        </p:nvSpPr>
        <p:spPr>
          <a:xfrm>
            <a:off x="7515962" y="2726924"/>
            <a:ext cx="2343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ItemType</a:t>
            </a:r>
            <a:endParaRPr lang="ko-KR" altLang="en-US" sz="20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DD1B78D-D643-46DE-80E5-CC51046555B4}"/>
              </a:ext>
            </a:extLst>
          </p:cNvPr>
          <p:cNvSpPr/>
          <p:nvPr/>
        </p:nvSpPr>
        <p:spPr>
          <a:xfrm>
            <a:off x="7702558" y="4145499"/>
            <a:ext cx="2098675" cy="1666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이질리스트의 </a:t>
            </a:r>
            <a:r>
              <a:rPr lang="en-US" altLang="ko-KR" sz="1400" b="1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BaseType</a:t>
            </a:r>
            <a:r>
              <a:rPr lang="ko-KR" altLang="en-US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역할을 하는 헤더파일</a:t>
            </a:r>
            <a:endParaRPr lang="en-US" altLang="ko-KR" sz="14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ItemType</a:t>
            </a:r>
            <a:endParaRPr lang="ko-KR" altLang="en-US" sz="1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858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4210050" y="2550043"/>
            <a:ext cx="3771900" cy="1496177"/>
            <a:chOff x="4210050" y="2550043"/>
            <a:chExt cx="3771900" cy="1496177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4210050" y="2811780"/>
              <a:ext cx="3771900" cy="1234440"/>
            </a:xfrm>
            <a:prstGeom prst="roundRect">
              <a:avLst>
                <a:gd name="adj" fmla="val 6173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4516755" y="2550043"/>
              <a:ext cx="3158490" cy="171360"/>
              <a:chOff x="4408170" y="2560320"/>
              <a:chExt cx="3158490" cy="171360"/>
            </a:xfrm>
          </p:grpSpPr>
          <p:sp>
            <p:nvSpPr>
              <p:cNvPr id="39" name="한쪽 모서리는 잘리고 다른 쪽 모서리는 둥근 사각형 38"/>
              <p:cNvSpPr/>
              <p:nvPr/>
            </p:nvSpPr>
            <p:spPr>
              <a:xfrm>
                <a:off x="4408170" y="2560320"/>
                <a:ext cx="689610" cy="171360"/>
              </a:xfrm>
              <a:prstGeom prst="snip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한쪽 모서리는 잘리고 다른 쪽 모서리는 둥근 사각형 39"/>
              <p:cNvSpPr/>
              <p:nvPr/>
            </p:nvSpPr>
            <p:spPr>
              <a:xfrm>
                <a:off x="5231130" y="2560320"/>
                <a:ext cx="689610" cy="171360"/>
              </a:xfrm>
              <a:prstGeom prst="snip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한쪽 모서리는 잘리고 다른 쪽 모서리는 둥근 사각형 40"/>
              <p:cNvSpPr/>
              <p:nvPr/>
            </p:nvSpPr>
            <p:spPr>
              <a:xfrm>
                <a:off x="6054090" y="2560320"/>
                <a:ext cx="689610" cy="171360"/>
              </a:xfrm>
              <a:prstGeom prst="snip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한쪽 모서리는 잘리고 다른 쪽 모서리는 둥근 사각형 41"/>
              <p:cNvSpPr/>
              <p:nvPr/>
            </p:nvSpPr>
            <p:spPr>
              <a:xfrm>
                <a:off x="6877050" y="2560320"/>
                <a:ext cx="689610" cy="171360"/>
              </a:xfrm>
              <a:prstGeom prst="snip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3" name="TextBox 42"/>
          <p:cNvSpPr txBox="1"/>
          <p:nvPr/>
        </p:nvSpPr>
        <p:spPr>
          <a:xfrm>
            <a:off x="4210050" y="3044279"/>
            <a:ext cx="37718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THANKS</a:t>
            </a:r>
            <a:endParaRPr lang="ko-KR" altLang="en-US" sz="44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40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1468</TotalTime>
  <Words>201</Words>
  <Application>Microsoft Office PowerPoint</Application>
  <PresentationFormat>와이드스크린</PresentationFormat>
  <Paragraphs>102</Paragraphs>
  <Slides>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나눔고딕 ExtraBold</vt:lpstr>
      <vt:lpstr>나눔고딕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배수용</dc:creator>
  <cp:lastModifiedBy>박현우</cp:lastModifiedBy>
  <cp:revision>119</cp:revision>
  <dcterms:created xsi:type="dcterms:W3CDTF">2017-04-12T04:10:43Z</dcterms:created>
  <dcterms:modified xsi:type="dcterms:W3CDTF">2019-06-09T14:18:22Z</dcterms:modified>
</cp:coreProperties>
</file>